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298" r:id="rId4"/>
    <p:sldId id="299" r:id="rId5"/>
    <p:sldId id="301" r:id="rId6"/>
    <p:sldId id="302" r:id="rId7"/>
    <p:sldId id="303" r:id="rId8"/>
    <p:sldId id="304" r:id="rId9"/>
    <p:sldId id="264" r:id="rId10"/>
    <p:sldId id="305" r:id="rId11"/>
    <p:sldId id="306" r:id="rId12"/>
    <p:sldId id="265" r:id="rId13"/>
    <p:sldId id="30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858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908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607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461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123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472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403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162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207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735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074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4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CC61-940D-4EF8-919A-83E2A3F63BE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504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200" t="24851" r="5698" b="13047"/>
          <a:stretch>
            <a:fillRect/>
          </a:stretch>
        </p:blipFill>
        <p:spPr bwMode="auto">
          <a:xfrm>
            <a:off x="2724521" y="1132763"/>
            <a:ext cx="6503642" cy="521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716"/>
            <a:ext cx="10515600" cy="7779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№1. ул.1 Мая, в районе здания №10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9345802">
            <a:off x="5868537" y="3043452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9345802">
            <a:off x="6293891" y="2745476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39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1232" t="10562" r="6601" b="21655"/>
          <a:stretch>
            <a:fillRect/>
          </a:stretch>
        </p:blipFill>
        <p:spPr bwMode="auto">
          <a:xfrm>
            <a:off x="2065282" y="851539"/>
            <a:ext cx="8513379" cy="580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30511" y="106987"/>
            <a:ext cx="101023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№10. ул. К.Маркса, в районе здания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60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rot="19259019">
            <a:off x="7536042" y="2876296"/>
            <a:ext cx="506378" cy="411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118" t="9458" b="18818"/>
          <a:stretch>
            <a:fillRect/>
          </a:stretch>
        </p:blipFill>
        <p:spPr bwMode="auto">
          <a:xfrm>
            <a:off x="2191399" y="1304077"/>
            <a:ext cx="8103475" cy="535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30511" y="106987"/>
            <a:ext cx="102115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№11. ул.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К. </a:t>
            </a:r>
            <a:r>
              <a:rPr lang="ru-RU" sz="4000" smtClean="0">
                <a:latin typeface="PT Astra Serif" pitchFamily="18" charset="-52"/>
                <a:ea typeface="PT Astra Serif" pitchFamily="18" charset="-52"/>
              </a:rPr>
              <a:t>Маркса</a:t>
            </a:r>
            <a:r>
              <a:rPr lang="ru-RU" sz="4000" smtClean="0">
                <a:latin typeface="PT Astra Serif" pitchFamily="18" charset="-52"/>
                <a:ea typeface="PT Astra Serif" pitchFamily="18" charset="-52"/>
              </a:rPr>
              <a:t>,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в районе </a:t>
            </a:r>
            <a:r>
              <a:rPr lang="ru-RU" sz="4000" smtClean="0">
                <a:latin typeface="PT Astra Serif" pitchFamily="18" charset="-52"/>
                <a:ea typeface="PT Astra Serif" pitchFamily="18" charset="-52"/>
              </a:rPr>
              <a:t>здания </a:t>
            </a:r>
            <a:r>
              <a:rPr lang="ru-RU" sz="4000" smtClean="0">
                <a:latin typeface="PT Astra Serif" pitchFamily="18" charset="-52"/>
                <a:ea typeface="PT Astra Serif" pitchFamily="18" charset="-52"/>
              </a:rPr>
              <a:t>№</a:t>
            </a:r>
            <a:r>
              <a:rPr lang="ru-RU" sz="4000" smtClean="0">
                <a:latin typeface="PT Astra Serif" pitchFamily="18" charset="-52"/>
                <a:ea typeface="PT Astra Serif" pitchFamily="18" charset="-52"/>
              </a:rPr>
              <a:t>60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rot="3148448">
            <a:off x="4947497" y="4795350"/>
            <a:ext cx="462947" cy="499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312" y="163773"/>
            <a:ext cx="105156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№12. ул. Гагарина, в районе здания №20</a:t>
            </a:r>
            <a:endParaRPr lang="ru-RU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5991" t="26293" b="12500"/>
          <a:stretch>
            <a:fillRect/>
          </a:stretch>
        </p:blipFill>
        <p:spPr bwMode="auto">
          <a:xfrm>
            <a:off x="2128365" y="977462"/>
            <a:ext cx="7851227" cy="563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 rot="1373064">
            <a:off x="6389716" y="3460766"/>
            <a:ext cx="506378" cy="38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90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8013" t="24067" b="13619"/>
          <a:stretch>
            <a:fillRect/>
          </a:stretch>
        </p:blipFill>
        <p:spPr bwMode="auto">
          <a:xfrm>
            <a:off x="2391214" y="996286"/>
            <a:ext cx="7294974" cy="55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01351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№13. ул. К.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Мяготина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№97А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 rot="20887361">
            <a:off x="5969930" y="4463406"/>
            <a:ext cx="506378" cy="389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98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792" y="191068"/>
            <a:ext cx="10515600" cy="83251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№2. ул.1 Мая, в районе здания №10</a:t>
            </a:r>
            <a:endParaRPr lang="ru-RU" sz="40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200" t="24851" r="5698" b="13047"/>
          <a:stretch>
            <a:fillRect/>
          </a:stretch>
        </p:blipFill>
        <p:spPr bwMode="auto">
          <a:xfrm>
            <a:off x="2724521" y="1132763"/>
            <a:ext cx="6503642" cy="521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 rot="19345802">
            <a:off x="5868537" y="3043452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19345802">
            <a:off x="6348483" y="2704533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7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6413" y="337361"/>
            <a:ext cx="9703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№3. 2 микрорайон, в районе здания №9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6334" t="25560" b="12687"/>
          <a:stretch>
            <a:fillRect/>
          </a:stretch>
        </p:blipFill>
        <p:spPr bwMode="auto">
          <a:xfrm>
            <a:off x="2497540" y="1105468"/>
            <a:ext cx="7241559" cy="526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 rot="19913047">
            <a:off x="6041643" y="3975188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7111" y="217355"/>
            <a:ext cx="9769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№4. 3 микрорайон, в районе здания №1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8901" t="25216" r="20205" b="12500"/>
          <a:stretch>
            <a:fillRect/>
          </a:stretch>
        </p:blipFill>
        <p:spPr bwMode="auto">
          <a:xfrm>
            <a:off x="3673365" y="1024884"/>
            <a:ext cx="4855779" cy="554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 rot="3636542">
            <a:off x="6651193" y="4047539"/>
            <a:ext cx="385769" cy="330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5527" y="217354"/>
            <a:ext cx="9769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№5. 5 микрорайон, в районе здания №1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6153" t="24353" b="13578"/>
          <a:stretch>
            <a:fillRect/>
          </a:stretch>
        </p:blipFill>
        <p:spPr bwMode="auto">
          <a:xfrm>
            <a:off x="2112596" y="851337"/>
            <a:ext cx="7957207" cy="580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 rot="19913047">
            <a:off x="3671484" y="6019076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9913047">
            <a:off x="2278866" y="3365215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5527" y="217354"/>
            <a:ext cx="9769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№6. 5 микрорайон, в районе здания №1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6153" t="24353" b="13578"/>
          <a:stretch>
            <a:fillRect/>
          </a:stretch>
        </p:blipFill>
        <p:spPr bwMode="auto">
          <a:xfrm>
            <a:off x="2112596" y="851337"/>
            <a:ext cx="7957207" cy="580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 rot="19913047">
            <a:off x="3734545" y="6050608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9913047">
            <a:off x="2231568" y="3317918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7466" y="217354"/>
            <a:ext cx="9996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№7. 6 микрорайон, в районе здания №3а</a:t>
            </a:r>
            <a:endParaRPr lang="ru-RU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5668" t="24353" b="12716"/>
          <a:stretch>
            <a:fillRect/>
          </a:stretch>
        </p:blipFill>
        <p:spPr bwMode="auto">
          <a:xfrm>
            <a:off x="2159885" y="930165"/>
            <a:ext cx="7735903" cy="567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5736766" y="5356926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7704" y="157660"/>
            <a:ext cx="9996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№8. 6 микрорайон, в районе здания №26</a:t>
            </a:r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5830" t="23922" b="11422"/>
          <a:stretch>
            <a:fillRect/>
          </a:stretch>
        </p:blipFill>
        <p:spPr bwMode="auto">
          <a:xfrm>
            <a:off x="2333324" y="851340"/>
            <a:ext cx="7472855" cy="564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6335856" y="5656471"/>
            <a:ext cx="402781" cy="32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975" y="232882"/>
            <a:ext cx="10489442" cy="740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№9. Бульвар Солнечный, в районе здания №9</a:t>
            </a:r>
            <a:endParaRPr lang="ru-RU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7123" t="24353" b="13793"/>
          <a:stretch>
            <a:fillRect/>
          </a:stretch>
        </p:blipFill>
        <p:spPr bwMode="auto">
          <a:xfrm>
            <a:off x="2128364" y="914399"/>
            <a:ext cx="7585851" cy="559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5358394" y="3985326"/>
            <a:ext cx="506378" cy="287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96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177</Words>
  <Application>Microsoft Office PowerPoint</Application>
  <PresentationFormat>Произвольный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Лот №1. ул.1 Мая, в районе здания №10</vt:lpstr>
      <vt:lpstr>Лот №2. ул.1 Мая, в районе здания №10</vt:lpstr>
      <vt:lpstr>Слайд 3</vt:lpstr>
      <vt:lpstr>Слайд 4</vt:lpstr>
      <vt:lpstr>Слайд 5</vt:lpstr>
      <vt:lpstr>Слайд 6</vt:lpstr>
      <vt:lpstr>Слайд 7</vt:lpstr>
      <vt:lpstr>Слайд 8</vt:lpstr>
      <vt:lpstr>Лот №9. Бульвар Солнечный, в районе здания №9</vt:lpstr>
      <vt:lpstr>Слайд 10</vt:lpstr>
      <vt:lpstr>Слайд 11</vt:lpstr>
      <vt:lpstr>Лот №12. ул. Гагарина, в районе здания №20</vt:lpstr>
      <vt:lpstr>Лот №13. ул. К. Мяготина, в районе здания №97А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Игумнов</dc:creator>
  <cp:lastModifiedBy>malozemova</cp:lastModifiedBy>
  <cp:revision>73</cp:revision>
  <dcterms:created xsi:type="dcterms:W3CDTF">2018-10-19T11:00:22Z</dcterms:created>
  <dcterms:modified xsi:type="dcterms:W3CDTF">2021-10-26T13:36:18Z</dcterms:modified>
</cp:coreProperties>
</file>